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0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6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7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8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3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8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4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5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5" name="Google Shape;60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1" name="Google Shape;61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7" name="Google Shape;61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3" name="Google Shape;62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9" name="Google Shape;62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5" name="Google Shape;6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0" y="33957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1" name="Google Shape;64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4" name="Google Shape;6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" y="-831275"/>
            <a:ext cx="10520225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01" y="-136026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24"/>
          <p:cNvPicPr preferRelativeResize="0"/>
          <p:nvPr/>
        </p:nvPicPr>
        <p:blipFill rotWithShape="1">
          <a:blip r:embed="rId3">
            <a:alphaModFix/>
          </a:blip>
          <a:srcRect b="4340" l="37250" r="-37249" t="-434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0" y="-36195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50" y="-22929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0274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50" y="117738"/>
            <a:ext cx="8462100" cy="4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5" name="Google Shape;2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1" name="Google Shape;2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25" y="167325"/>
            <a:ext cx="8403126" cy="46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5" name="Google Shape;3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1" name="Google Shape;3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7" name="Google Shape;3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9" name="Google Shape;32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5" name="Google Shape;33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1" name="Google Shape;3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7" name="Google Shape;3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9" name="Google Shape;3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5" name="Google Shape;3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84361" y="-92844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1" name="Google Shape;37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7" name="Google Shape;3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3" name="Google Shape;3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9" name="Google Shape;38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1" name="Google Shape;40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7" name="Google Shape;40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3" name="Google Shape;4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9" name="Google Shape;41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5" name="Google Shape;4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96545" y="-54526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1" name="Google Shape;4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7" name="Google Shape;4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3" name="Google Shape;44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9" name="Google Shape;44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5" name="Google Shape;4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1" name="Google Shape;46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7" name="Google Shape;46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3" name="Google Shape;47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9" name="Google Shape;47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5" name="Google Shape;48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1" name="Google Shape;4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7" name="Google Shape;4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3" name="Google Shape;50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9" name="Google Shape;50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5" name="Google Shape;51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1" name="Google Shape;52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7" name="Google Shape;52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3" name="Google Shape;53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9" name="Google Shape;53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5" name="Google Shape;54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1" name="Google Shape;55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7" name="Google Shape;5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3" name="Google Shape;56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9" name="Google Shape;56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5" name="Google Shape;57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1" name="Google Shape;58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7" name="Google Shape;58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3" name="Google Shape;59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9" name="Google Shape;59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